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4" r:id="rId1"/>
  </p:sldMasterIdLst>
  <p:notesMasterIdLst>
    <p:notesMasterId r:id="rId3"/>
  </p:notesMasterIdLst>
  <p:handoutMasterIdLst>
    <p:handoutMasterId r:id="rId4"/>
  </p:handoutMasterIdLst>
  <p:sldIdLst>
    <p:sldId id="307" r:id="rId2"/>
  </p:sldIdLst>
  <p:sldSz cx="24382413" cy="13716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121912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243824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365737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48764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6095619" algn="l" defTabSz="1219124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7314743" algn="l" defTabSz="1219124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8533867" algn="l" defTabSz="1219124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9752990" algn="l" defTabSz="1219124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16" userDrawn="1">
          <p15:clr>
            <a:srgbClr val="A4A3A4"/>
          </p15:clr>
        </p15:guide>
        <p15:guide id="2" orient="horz" pos="2091" userDrawn="1">
          <p15:clr>
            <a:srgbClr val="A4A3A4"/>
          </p15:clr>
        </p15:guide>
        <p15:guide id="3" orient="horz" pos="792" userDrawn="1">
          <p15:clr>
            <a:srgbClr val="A4A3A4"/>
          </p15:clr>
        </p15:guide>
        <p15:guide id="4" orient="horz" pos="7515" userDrawn="1">
          <p15:clr>
            <a:srgbClr val="A4A3A4"/>
          </p15:clr>
        </p15:guide>
        <p15:guide id="5" pos="667" userDrawn="1">
          <p15:clr>
            <a:srgbClr val="A4A3A4"/>
          </p15:clr>
        </p15:guide>
        <p15:guide id="6" pos="1471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orient="horz" pos="5616">
          <p15:clr>
            <a:srgbClr val="A4A3A4"/>
          </p15:clr>
        </p15:guide>
        <p15:guide id="3" orient="horz" pos="144">
          <p15:clr>
            <a:srgbClr val="A4A3A4"/>
          </p15:clr>
        </p15:guide>
        <p15:guide id="4" pos="2160">
          <p15:clr>
            <a:srgbClr val="A4A3A4"/>
          </p15:clr>
        </p15:guide>
        <p15:guide id="5" pos="144">
          <p15:clr>
            <a:srgbClr val="A4A3A4"/>
          </p15:clr>
        </p15:guide>
        <p15:guide id="6" pos="417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200"/>
    <a:srgbClr val="A05FA6"/>
    <a:srgbClr val="00A389"/>
    <a:srgbClr val="2DA3E0"/>
    <a:srgbClr val="8DC63F"/>
    <a:srgbClr val="EEB111"/>
    <a:srgbClr val="9370B1"/>
    <a:srgbClr val="9F9FA2"/>
    <a:srgbClr val="0072AA"/>
    <a:srgbClr val="FFC4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1" autoAdjust="0"/>
    <p:restoredTop sz="94783"/>
  </p:normalViewPr>
  <p:slideViewPr>
    <p:cSldViewPr>
      <p:cViewPr varScale="1">
        <p:scale>
          <a:sx n="54" d="100"/>
          <a:sy n="54" d="100"/>
        </p:scale>
        <p:origin x="448" y="240"/>
      </p:cViewPr>
      <p:guideLst>
        <p:guide orient="horz" pos="2016"/>
        <p:guide orient="horz" pos="2091"/>
        <p:guide orient="horz" pos="792"/>
        <p:guide orient="horz" pos="7515"/>
        <p:guide pos="667"/>
        <p:guide pos="1471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7" d="100"/>
          <a:sy n="117" d="100"/>
        </p:scale>
        <p:origin x="-4344" y="-120"/>
      </p:cViewPr>
      <p:guideLst>
        <p:guide orient="horz" pos="2880"/>
        <p:guide orient="horz" pos="5616"/>
        <p:guide orient="horz" pos="144"/>
        <p:guide pos="2160"/>
        <p:guide pos="144"/>
        <p:guide pos="417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8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28600" y="222250"/>
            <a:ext cx="4800600" cy="274638"/>
          </a:xfrm>
          <a:prstGeom prst="rect">
            <a:avLst/>
          </a:prstGeom>
        </p:spPr>
        <p:txBody>
          <a:bodyPr vert="horz" lIns="91440" tIns="0" rIns="91440" bIns="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228600" y="8628063"/>
            <a:ext cx="2971800" cy="274637"/>
          </a:xfrm>
          <a:prstGeom prst="rect">
            <a:avLst/>
          </a:prstGeom>
        </p:spPr>
        <p:txBody>
          <a:bodyPr vert="horz" lIns="91440" tIns="0" rIns="91440" bIns="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8105F31-8DBB-4A4F-BF35-081ADBC57037}" type="datetimeFigureOut">
              <a:rPr lang="en-US"/>
              <a:pPr>
                <a:defRPr/>
              </a:pPr>
              <a:t>7/7/17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046288" y="8628063"/>
            <a:ext cx="2743200" cy="274637"/>
          </a:xfrm>
          <a:prstGeom prst="rect">
            <a:avLst/>
          </a:prstGeom>
        </p:spPr>
        <p:txBody>
          <a:bodyPr vert="horz" lIns="91440" tIns="0" rIns="91440" bIns="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28063"/>
            <a:ext cx="2744787" cy="274637"/>
          </a:xfrm>
          <a:prstGeom prst="rect">
            <a:avLst/>
          </a:prstGeom>
        </p:spPr>
        <p:txBody>
          <a:bodyPr vert="horz" lIns="91440" tIns="0" rIns="91440" bIns="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E3B4DE4-998A-434D-B877-2F3333CC725C}" type="slidenum">
              <a:rPr/>
              <a:pPr>
                <a:defRPr/>
              </a:pPr>
              <a:t>‹#›</a:t>
            </a:fld>
            <a:endParaRPr/>
          </a:p>
        </p:txBody>
      </p:sp>
      <p:pic>
        <p:nvPicPr>
          <p:cNvPr id="22534" name="Picture 7" descr="ot-logo-201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450" y="222250"/>
            <a:ext cx="1136650" cy="173038"/>
          </a:xfrm>
          <a:prstGeom prst="rect">
            <a:avLst/>
          </a:prstGeom>
          <a:noFill/>
          <a:ln>
            <a:noFill/>
          </a:ln>
          <a:effectLst>
            <a:outerShdw rotWithShape="0">
              <a:schemeClr val="bg1">
                <a:alpha val="87000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43495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7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28600" y="222250"/>
            <a:ext cx="4800600" cy="274638"/>
          </a:xfrm>
          <a:prstGeom prst="rect">
            <a:avLst/>
          </a:prstGeom>
        </p:spPr>
        <p:txBody>
          <a:bodyPr vert="horz" lIns="91440" tIns="0" rIns="91440" bIns="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28600" y="8628063"/>
            <a:ext cx="2971800" cy="274637"/>
          </a:xfrm>
          <a:prstGeom prst="rect">
            <a:avLst/>
          </a:prstGeom>
        </p:spPr>
        <p:txBody>
          <a:bodyPr vert="horz" lIns="91440" tIns="0" rIns="9144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A03A931-4458-B040-A694-7C2C2AC6C44C}" type="datetimeFigureOut">
              <a:rPr lang="en-US"/>
              <a:pPr>
                <a:defRPr/>
              </a:pPr>
              <a:t>7/7/17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noProof="0"/>
              <a:t>Click to edit Master text styles</a:t>
            </a:r>
          </a:p>
          <a:p>
            <a:pPr lvl="1"/>
            <a:r>
              <a:rPr noProof="0"/>
              <a:t>Second level</a:t>
            </a:r>
          </a:p>
          <a:p>
            <a:pPr lvl="2"/>
            <a:r>
              <a:rPr noProof="0"/>
              <a:t>Third level</a:t>
            </a:r>
          </a:p>
          <a:p>
            <a:pPr lvl="3"/>
            <a:r>
              <a:rPr noProof="0"/>
              <a:t>Fourth level</a:t>
            </a:r>
          </a:p>
          <a:p>
            <a:pPr lvl="4"/>
            <a:r>
              <a:rPr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046288" y="8628063"/>
            <a:ext cx="2743200" cy="274637"/>
          </a:xfrm>
          <a:prstGeom prst="rect">
            <a:avLst/>
          </a:prstGeom>
        </p:spPr>
        <p:txBody>
          <a:bodyPr vert="horz" lIns="91440" tIns="0" rIns="91440" bIns="0" rtlCol="0" anchor="b" anchorCtr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8063"/>
            <a:ext cx="2744787" cy="274637"/>
          </a:xfrm>
          <a:prstGeom prst="rect">
            <a:avLst/>
          </a:prstGeom>
        </p:spPr>
        <p:txBody>
          <a:bodyPr vert="horz" lIns="91440" tIns="0" rIns="91440" bIns="0" rtlCol="0" anchor="b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6467022-1A2E-7141-8B66-5520D8C1752F}" type="slidenum">
              <a:rPr/>
              <a:pPr>
                <a:defRPr/>
              </a:pPr>
              <a:t>‹#›</a:t>
            </a:fld>
            <a:endParaRPr/>
          </a:p>
        </p:txBody>
      </p:sp>
      <p:pic>
        <p:nvPicPr>
          <p:cNvPr id="21512" name="Picture 7" descr="ot-logo-20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450" y="222250"/>
            <a:ext cx="1136650" cy="173038"/>
          </a:xfrm>
          <a:prstGeom prst="rect">
            <a:avLst/>
          </a:prstGeom>
          <a:noFill/>
          <a:ln>
            <a:noFill/>
          </a:ln>
          <a:effectLst>
            <a:outerShdw rotWithShape="0">
              <a:schemeClr val="bg1">
                <a:alpha val="87000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5185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3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1219124" algn="l" rtl="0" fontAlgn="base">
      <a:spcBef>
        <a:spcPct val="30000"/>
      </a:spcBef>
      <a:spcAft>
        <a:spcPct val="0"/>
      </a:spcAft>
      <a:defRPr sz="3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2438248" algn="l" rtl="0" fontAlgn="base">
      <a:spcBef>
        <a:spcPct val="30000"/>
      </a:spcBef>
      <a:spcAft>
        <a:spcPct val="0"/>
      </a:spcAft>
      <a:defRPr sz="3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3657371" algn="l" rtl="0" fontAlgn="base">
      <a:spcBef>
        <a:spcPct val="30000"/>
      </a:spcBef>
      <a:spcAft>
        <a:spcPct val="0"/>
      </a:spcAft>
      <a:defRPr sz="3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4876495" algn="l" rtl="0" fontAlgn="base">
      <a:spcBef>
        <a:spcPct val="30000"/>
      </a:spcBef>
      <a:spcAft>
        <a:spcPct val="0"/>
      </a:spcAft>
      <a:defRPr sz="3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6095619" algn="l" defTabSz="2438248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6pPr>
    <a:lvl7pPr marL="7314743" algn="l" defTabSz="2438248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7pPr>
    <a:lvl8pPr marL="8533867" algn="l" defTabSz="2438248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8pPr>
    <a:lvl9pPr marL="9752990" algn="l" defTabSz="2438248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emf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-sim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862685" y="9162257"/>
            <a:ext cx="19996901" cy="2076648"/>
          </a:xfrm>
        </p:spPr>
        <p:txBody>
          <a:bodyPr anchor="b"/>
          <a:lstStyle>
            <a:lvl1pPr algn="l">
              <a:defRPr sz="7200" b="0" cap="none"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62685" y="11274491"/>
            <a:ext cx="20015631" cy="1584176"/>
          </a:xfrm>
        </p:spPr>
        <p:txBody>
          <a:bodyPr>
            <a:normAutofit/>
          </a:bodyPr>
          <a:lstStyle>
            <a:lvl1pPr marL="0" indent="0">
              <a:buNone/>
              <a:defRPr sz="4400">
                <a:solidFill>
                  <a:schemeClr val="bg2"/>
                </a:solidFill>
                <a:latin typeface="+mj-lt"/>
              </a:defRPr>
            </a:lvl1pPr>
            <a:lvl2pPr marL="1219124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438248" indent="0">
              <a:buNone/>
              <a:defRPr sz="4266">
                <a:solidFill>
                  <a:schemeClr val="tx1">
                    <a:tint val="75000"/>
                  </a:schemeClr>
                </a:solidFill>
              </a:defRPr>
            </a:lvl3pPr>
            <a:lvl4pPr marL="3657371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4pPr>
            <a:lvl5pPr marL="4876495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5pPr>
            <a:lvl6pPr marL="6095619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6pPr>
            <a:lvl7pPr marL="7314743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7pPr>
            <a:lvl8pPr marL="8533867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8pPr>
            <a:lvl9pPr marL="9752990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-12699" y="1863396"/>
            <a:ext cx="24395114" cy="6530776"/>
          </a:xfrm>
          <a:prstGeom prst="rect">
            <a:avLst/>
          </a:prstGeom>
          <a:solidFill>
            <a:srgbClr val="007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1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2699" y="2054277"/>
            <a:ext cx="24395114" cy="6149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-12699" y="1863396"/>
            <a:ext cx="24395114" cy="6530776"/>
          </a:xfrm>
          <a:prstGeom prst="rect">
            <a:avLst/>
          </a:prstGeom>
          <a:solidFill>
            <a:srgbClr val="007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5" name="Picture 1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2700" y="2088495"/>
            <a:ext cx="24395116" cy="6080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208" y="514321"/>
            <a:ext cx="4800221" cy="8277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1" t="13321" b="20638"/>
          <a:stretch/>
        </p:blipFill>
        <p:spPr>
          <a:xfrm>
            <a:off x="13631366" y="449288"/>
            <a:ext cx="1008112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111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idx="10"/>
          </p:nvPr>
        </p:nvSpPr>
        <p:spPr>
          <a:xfrm>
            <a:off x="1219121" y="3329607"/>
            <a:ext cx="10756061" cy="9136765"/>
          </a:xfrm>
        </p:spPr>
        <p:txBody>
          <a:bodyPr/>
          <a:lstStyle>
            <a:lvl1pPr>
              <a:defRPr sz="5400"/>
            </a:lvl1pPr>
            <a:lvl2pPr>
              <a:defRPr sz="4400"/>
            </a:lvl2pPr>
            <a:lvl3pPr>
              <a:defRPr sz="3200"/>
            </a:lvl3pPr>
            <a:lvl4pPr>
              <a:defRPr sz="3400"/>
            </a:lvl4pPr>
            <a:lvl5pPr>
              <a:defRPr sz="2800"/>
            </a:lvl5pPr>
            <a:lvl6pPr>
              <a:buFont typeface="Wingdings" pitchFamily="2" charset="2"/>
              <a:buChar char="§"/>
              <a:defRPr sz="4800" baseline="0"/>
            </a:lvl6pPr>
            <a:lvl7pPr>
              <a:buFont typeface="Wingdings" pitchFamily="2" charset="2"/>
              <a:buChar char="§"/>
              <a:defRPr sz="4800"/>
            </a:lvl7pPr>
            <a:lvl8pPr>
              <a:buFont typeface="Wingdings" pitchFamily="2" charset="2"/>
              <a:buChar char="§"/>
              <a:defRPr sz="4800" baseline="0"/>
            </a:lvl8pPr>
            <a:lvl9pPr>
              <a:buFont typeface="Wingdings" pitchFamily="2" charset="2"/>
              <a:buChar char="§"/>
              <a:defRPr sz="4800" baseline="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97535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16151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0488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Media Placeholder 4"/>
          <p:cNvSpPr>
            <a:spLocks noGrp="1"/>
          </p:cNvSpPr>
          <p:nvPr>
            <p:ph type="media" sz="quarter" idx="10" hasCustomPrompt="1"/>
          </p:nvPr>
        </p:nvSpPr>
        <p:spPr>
          <a:xfrm>
            <a:off x="1246707" y="2825553"/>
            <a:ext cx="21889143" cy="9363075"/>
          </a:xfrm>
        </p:spPr>
        <p:txBody>
          <a:bodyPr anchor="t"/>
          <a:lstStyle>
            <a:lvl1pPr marL="118526" indent="0" algn="ctr">
              <a:buNone/>
              <a:defRPr baseline="0"/>
            </a:lvl1pPr>
          </a:lstStyle>
          <a:p>
            <a:r>
              <a:rPr lang="en-US" dirty="0" smtClean="0"/>
              <a:t>Click on the icon to insert your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56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ideo-Full 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699" y="0"/>
            <a:ext cx="24395114" cy="13735051"/>
          </a:xfrm>
          <a:prstGeom prst="rect">
            <a:avLst/>
          </a:prstGeom>
          <a:solidFill>
            <a:srgbClr val="007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Media Placeholder 4"/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24382413" cy="12618640"/>
          </a:xfrm>
        </p:spPr>
        <p:txBody>
          <a:bodyPr anchor="t"/>
          <a:lstStyle>
            <a:lvl1pPr marL="118526" indent="0" algn="ctr">
              <a:buNone/>
              <a:defRPr baseline="0"/>
            </a:lvl1pPr>
          </a:lstStyle>
          <a:p>
            <a:r>
              <a:rPr lang="en-US" dirty="0" smtClean="0"/>
              <a:t>Click on the icon to insert your video</a:t>
            </a:r>
            <a:endParaRPr lang="en-US" dirty="0"/>
          </a:p>
        </p:txBody>
      </p:sp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15840106" y="13056555"/>
            <a:ext cx="7678767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CA" sz="2133" dirty="0" err="1">
                <a:solidFill>
                  <a:srgbClr val="FFFFFF"/>
                </a:solidFill>
                <a:cs typeface="Arial" charset="0"/>
              </a:rPr>
              <a:t>OpenText</a:t>
            </a:r>
            <a:r>
              <a:rPr lang="en-CA" sz="2133" dirty="0">
                <a:solidFill>
                  <a:srgbClr val="FFFFFF"/>
                </a:solidFill>
                <a:cs typeface="Arial" charset="0"/>
              </a:rPr>
              <a:t> Confidential. ©2013 All Rights Reserved.</a:t>
            </a:r>
            <a:endParaRPr lang="en-US" sz="3200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6" name="Picture 3" descr="\\psf\Home\Desktop\OT-whi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694" y="12990223"/>
            <a:ext cx="3405512" cy="457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327719" y="12810661"/>
            <a:ext cx="12467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B674739-22A0-499D-AC78-99CE08FC6183}" type="slidenum">
              <a:rPr lang="en-US" sz="3200" smtClean="0">
                <a:solidFill>
                  <a:schemeClr val="bg1"/>
                </a:solidFill>
              </a:rPr>
              <a:t>‹#›</a:t>
            </a:fld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-12699" y="0"/>
            <a:ext cx="24395114" cy="13735051"/>
          </a:xfrm>
          <a:prstGeom prst="rect">
            <a:avLst/>
          </a:prstGeom>
          <a:solidFill>
            <a:srgbClr val="007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42" y="13237631"/>
            <a:ext cx="2232248" cy="290779"/>
          </a:xfrm>
          <a:prstGeom prst="rect">
            <a:avLst/>
          </a:prstGeom>
        </p:spPr>
      </p:pic>
      <p:sp>
        <p:nvSpPr>
          <p:cNvPr id="13" name="TextBox 10"/>
          <p:cNvSpPr txBox="1">
            <a:spLocks noChangeArrowheads="1"/>
          </p:cNvSpPr>
          <p:nvPr userDrawn="1"/>
        </p:nvSpPr>
        <p:spPr bwMode="auto">
          <a:xfrm>
            <a:off x="17941551" y="13213743"/>
            <a:ext cx="490683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CA" sz="1600" dirty="0">
                <a:solidFill>
                  <a:srgbClr val="FFFFFF"/>
                </a:solidFill>
                <a:cs typeface="Arial" charset="0"/>
              </a:rPr>
              <a:t>OpenText Confidential. ©</a:t>
            </a:r>
            <a:r>
              <a:rPr lang="en-CA" sz="1600" dirty="0" smtClean="0">
                <a:solidFill>
                  <a:srgbClr val="FFFFFF"/>
                </a:solidFill>
                <a:cs typeface="Arial" charset="0"/>
              </a:rPr>
              <a:t>2017 </a:t>
            </a:r>
            <a:r>
              <a:rPr lang="en-CA" sz="1600" dirty="0">
                <a:solidFill>
                  <a:srgbClr val="FFFFFF"/>
                </a:solidFill>
                <a:cs typeface="Arial" charset="0"/>
              </a:rPr>
              <a:t>All Rights Reserved.</a:t>
            </a:r>
            <a:endParaRPr lang="en-US" sz="16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23329880" y="13198354"/>
            <a:ext cx="10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B674739-22A0-499D-AC78-99CE08FC6183}" type="slidenum">
              <a:rPr lang="en-US" sz="1800" smtClean="0">
                <a:solidFill>
                  <a:schemeClr val="bg1"/>
                </a:solidFill>
              </a:rPr>
              <a:t>‹#›</a:t>
            </a:fld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148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121" y="603852"/>
            <a:ext cx="21944172" cy="2139352"/>
          </a:xfrm>
        </p:spPr>
        <p:txBody>
          <a:bodyPr>
            <a:normAutofit/>
          </a:bodyPr>
          <a:lstStyle>
            <a:lvl1pPr algn="l">
              <a:defRPr sz="8533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263214" y="3329607"/>
            <a:ext cx="10900078" cy="9136766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4266"/>
            </a:lvl1pPr>
            <a:lvl2pPr marL="1219124" indent="0">
              <a:buNone/>
              <a:defRPr sz="7466"/>
            </a:lvl2pPr>
            <a:lvl3pPr marL="2438248" indent="0">
              <a:buNone/>
              <a:defRPr sz="6400"/>
            </a:lvl3pPr>
            <a:lvl4pPr marL="3657371" indent="0">
              <a:buNone/>
              <a:defRPr sz="5333"/>
            </a:lvl4pPr>
            <a:lvl5pPr marL="4876495" indent="0">
              <a:buNone/>
              <a:defRPr sz="5333"/>
            </a:lvl5pPr>
            <a:lvl6pPr marL="6095619" indent="0">
              <a:buNone/>
              <a:defRPr sz="5333"/>
            </a:lvl6pPr>
            <a:lvl7pPr marL="7314743" indent="0">
              <a:buNone/>
              <a:defRPr sz="5333"/>
            </a:lvl7pPr>
            <a:lvl8pPr marL="8533867" indent="0">
              <a:buNone/>
              <a:defRPr sz="5333"/>
            </a:lvl8pPr>
            <a:lvl9pPr marL="9752990" indent="0">
              <a:buNone/>
              <a:defRPr sz="5333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1219121" y="3329607"/>
            <a:ext cx="10756061" cy="9136765"/>
          </a:xfrm>
        </p:spPr>
        <p:txBody>
          <a:bodyPr/>
          <a:lstStyle>
            <a:lvl1pPr>
              <a:defRPr sz="5400"/>
            </a:lvl1pPr>
            <a:lvl2pPr>
              <a:defRPr sz="4400"/>
            </a:lvl2pPr>
            <a:lvl3pPr>
              <a:defRPr sz="3200"/>
            </a:lvl3pPr>
            <a:lvl4pPr>
              <a:defRPr sz="3400"/>
            </a:lvl4pPr>
            <a:lvl5pPr>
              <a:defRPr sz="2800"/>
            </a:lvl5pPr>
            <a:lvl6pPr>
              <a:buFont typeface="Wingdings" pitchFamily="2" charset="2"/>
              <a:buChar char="§"/>
              <a:defRPr sz="4800" baseline="0"/>
            </a:lvl6pPr>
            <a:lvl7pPr>
              <a:buFont typeface="Wingdings" pitchFamily="2" charset="2"/>
              <a:buChar char="§"/>
              <a:defRPr sz="4800"/>
            </a:lvl7pPr>
            <a:lvl8pPr>
              <a:buFont typeface="Wingdings" pitchFamily="2" charset="2"/>
              <a:buChar char="§"/>
              <a:defRPr sz="4800" baseline="0"/>
            </a:lvl8pPr>
            <a:lvl9pPr>
              <a:buFont typeface="Wingdings" pitchFamily="2" charset="2"/>
              <a:buChar char="§"/>
              <a:defRPr sz="4800" baseline="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66020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538" y="2302101"/>
            <a:ext cx="11905372" cy="2053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444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1734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Media Placeholder 4"/>
          <p:cNvSpPr>
            <a:spLocks noGrp="1"/>
          </p:cNvSpPr>
          <p:nvPr>
            <p:ph type="media" sz="quarter" idx="10" hasCustomPrompt="1"/>
          </p:nvPr>
        </p:nvSpPr>
        <p:spPr>
          <a:xfrm>
            <a:off x="1246707" y="2825553"/>
            <a:ext cx="21889143" cy="9363075"/>
          </a:xfrm>
        </p:spPr>
        <p:txBody>
          <a:bodyPr anchor="t"/>
          <a:lstStyle>
            <a:lvl1pPr marL="118526" indent="0" algn="ctr">
              <a:buNone/>
              <a:defRPr baseline="0"/>
            </a:lvl1pPr>
          </a:lstStyle>
          <a:p>
            <a:r>
              <a:rPr lang="en-US" dirty="0" smtClean="0"/>
              <a:t>Click on the icon to insert your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56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Video-Full 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699" y="0"/>
            <a:ext cx="24395114" cy="13735051"/>
          </a:xfrm>
          <a:prstGeom prst="rect">
            <a:avLst/>
          </a:prstGeom>
          <a:solidFill>
            <a:srgbClr val="007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Media Placeholder 4"/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24382413" cy="12960936"/>
          </a:xfrm>
          <a:solidFill>
            <a:srgbClr val="0072AA"/>
          </a:solidFill>
        </p:spPr>
        <p:txBody>
          <a:bodyPr anchor="t"/>
          <a:lstStyle>
            <a:lvl1pPr marL="118526" indent="0" algn="ctr">
              <a:buNone/>
              <a:defRPr baseline="0"/>
            </a:lvl1pPr>
          </a:lstStyle>
          <a:p>
            <a:r>
              <a:rPr lang="en-US" dirty="0" smtClean="0"/>
              <a:t>Click on the icon to insert your video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42" y="13237631"/>
            <a:ext cx="2232248" cy="290779"/>
          </a:xfrm>
          <a:prstGeom prst="rect">
            <a:avLst/>
          </a:prstGeom>
        </p:spPr>
      </p:pic>
      <p:sp>
        <p:nvSpPr>
          <p:cNvPr id="9" name="TextBox 10"/>
          <p:cNvSpPr txBox="1">
            <a:spLocks noChangeArrowheads="1"/>
          </p:cNvSpPr>
          <p:nvPr userDrawn="1"/>
        </p:nvSpPr>
        <p:spPr bwMode="auto">
          <a:xfrm>
            <a:off x="17941551" y="13213743"/>
            <a:ext cx="490683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CA" sz="1600" dirty="0">
                <a:solidFill>
                  <a:srgbClr val="FFFFFF"/>
                </a:solidFill>
                <a:cs typeface="Arial" charset="0"/>
              </a:rPr>
              <a:t>OpenText Confidential. ©</a:t>
            </a:r>
            <a:r>
              <a:rPr lang="en-CA" sz="1600" dirty="0" smtClean="0">
                <a:solidFill>
                  <a:srgbClr val="FFFFFF"/>
                </a:solidFill>
                <a:cs typeface="Arial" charset="0"/>
              </a:rPr>
              <a:t>2017 </a:t>
            </a:r>
            <a:r>
              <a:rPr lang="en-CA" sz="1600" dirty="0">
                <a:solidFill>
                  <a:srgbClr val="FFFFFF"/>
                </a:solidFill>
                <a:cs typeface="Arial" charset="0"/>
              </a:rPr>
              <a:t>All Rights Reserved.</a:t>
            </a:r>
            <a:endParaRPr lang="en-US" sz="16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23329880" y="13198354"/>
            <a:ext cx="10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B674739-22A0-499D-AC78-99CE08FC6183}" type="slidenum">
              <a:rPr lang="en-US" sz="1800" smtClean="0">
                <a:solidFill>
                  <a:schemeClr val="bg1"/>
                </a:solidFill>
              </a:rPr>
              <a:t>‹#›</a:t>
            </a:fld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148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resenter Info, Date and Plac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862685" y="8394172"/>
            <a:ext cx="19996901" cy="2076648"/>
          </a:xfrm>
        </p:spPr>
        <p:txBody>
          <a:bodyPr anchor="b"/>
          <a:lstStyle>
            <a:lvl1pPr algn="l">
              <a:defRPr sz="7200" b="0" cap="none"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"/>
          </p:nvPr>
        </p:nvSpPr>
        <p:spPr>
          <a:xfrm>
            <a:off x="862685" y="10506405"/>
            <a:ext cx="20015631" cy="1584176"/>
          </a:xfrm>
        </p:spPr>
        <p:txBody>
          <a:bodyPr>
            <a:normAutofit/>
          </a:bodyPr>
          <a:lstStyle>
            <a:lvl1pPr marL="0" indent="0">
              <a:buNone/>
              <a:defRPr sz="4400">
                <a:solidFill>
                  <a:schemeClr val="bg2"/>
                </a:solidFill>
                <a:latin typeface="+mj-lt"/>
              </a:defRPr>
            </a:lvl1pPr>
            <a:lvl2pPr marL="1219124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438248" indent="0">
              <a:buNone/>
              <a:defRPr sz="4266">
                <a:solidFill>
                  <a:schemeClr val="tx1">
                    <a:tint val="75000"/>
                  </a:schemeClr>
                </a:solidFill>
              </a:defRPr>
            </a:lvl3pPr>
            <a:lvl4pPr marL="3657371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4pPr>
            <a:lvl5pPr marL="4876495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5pPr>
            <a:lvl6pPr marL="6095619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6pPr>
            <a:lvl7pPr marL="7314743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7pPr>
            <a:lvl8pPr marL="8533867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8pPr>
            <a:lvl9pPr marL="9752990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862685" y="12131824"/>
            <a:ext cx="20015631" cy="1584176"/>
          </a:xfrm>
        </p:spPr>
        <p:txBody>
          <a:bodyPr>
            <a:normAutofit/>
          </a:bodyPr>
          <a:lstStyle>
            <a:lvl1pPr marL="0" marR="0" indent="0" algn="l" defTabSz="2438248" rtl="0" eaLnBrk="1" fontAlgn="base" latinLnBrk="0" hangingPunct="1">
              <a:lnSpc>
                <a:spcPct val="100000"/>
              </a:lnSpc>
              <a:spcBef>
                <a:spcPts val="32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charset="0"/>
              <a:buNone/>
              <a:tabLst/>
              <a:defRPr sz="3400" baseline="0">
                <a:solidFill>
                  <a:schemeClr val="tx1"/>
                </a:solidFill>
                <a:latin typeface="+mj-lt"/>
              </a:defRPr>
            </a:lvl1pPr>
            <a:lvl2pPr marL="1219124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438248" indent="0">
              <a:buNone/>
              <a:defRPr sz="4266">
                <a:solidFill>
                  <a:schemeClr val="tx1">
                    <a:tint val="75000"/>
                  </a:schemeClr>
                </a:solidFill>
              </a:defRPr>
            </a:lvl3pPr>
            <a:lvl4pPr marL="3657371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4pPr>
            <a:lvl5pPr marL="4876495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5pPr>
            <a:lvl6pPr marL="6095619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6pPr>
            <a:lvl7pPr marL="7314743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7pPr>
            <a:lvl8pPr marL="8533867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8pPr>
            <a:lvl9pPr marL="9752990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2438248" rtl="0" eaLnBrk="1" fontAlgn="base" latinLnBrk="0" hangingPunct="1">
              <a:lnSpc>
                <a:spcPct val="100000"/>
              </a:lnSpc>
              <a:spcBef>
                <a:spcPts val="320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charset="0"/>
              <a:buNone/>
              <a:tabLst/>
              <a:defRPr/>
            </a:pPr>
            <a:r>
              <a:rPr lang="en-US" dirty="0" smtClean="0"/>
              <a:t>Place</a:t>
            </a:r>
            <a:r>
              <a:rPr lang="en-CA" dirty="0" smtClean="0"/>
              <a:t> | </a:t>
            </a:r>
            <a:r>
              <a:rPr lang="en-US" dirty="0" smtClean="0"/>
              <a:t>June 11, 2016</a:t>
            </a:r>
            <a:endParaRPr lang="en-CA" dirty="0" smtClean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208" y="514321"/>
            <a:ext cx="4800221" cy="827784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-12699" y="1863396"/>
            <a:ext cx="24395114" cy="6530776"/>
          </a:xfrm>
          <a:prstGeom prst="rect">
            <a:avLst/>
          </a:prstGeom>
          <a:solidFill>
            <a:srgbClr val="007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9" name="Picture 1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2700" y="2088495"/>
            <a:ext cx="24395116" cy="6080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1" t="13321" b="20638"/>
          <a:stretch/>
        </p:blipFill>
        <p:spPr>
          <a:xfrm>
            <a:off x="13631366" y="449288"/>
            <a:ext cx="1008112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657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5400"/>
            </a:lvl1pPr>
            <a:lvl2pPr>
              <a:defRPr sz="4400"/>
            </a:lvl2pPr>
            <a:lvl3pPr>
              <a:defRPr sz="3200"/>
            </a:lvl3pPr>
            <a:lvl4pPr>
              <a:defRPr sz="3400"/>
            </a:lvl4pPr>
            <a:lvl5pPr>
              <a:defRPr sz="2800"/>
            </a:lvl5pPr>
            <a:lvl6pPr>
              <a:buFont typeface="Wingdings" pitchFamily="2" charset="2"/>
              <a:buChar char="§"/>
              <a:defRPr sz="4800" baseline="0"/>
            </a:lvl6pPr>
            <a:lvl7pPr>
              <a:buFont typeface="Wingdings" pitchFamily="2" charset="2"/>
              <a:buChar char="§"/>
              <a:defRPr sz="4800"/>
            </a:lvl7pPr>
            <a:lvl8pPr>
              <a:buFont typeface="Wingdings" pitchFamily="2" charset="2"/>
              <a:buChar char="§"/>
              <a:defRPr sz="4800" baseline="0"/>
            </a:lvl8pPr>
            <a:lvl9pPr>
              <a:buFont typeface="Wingdings" pitchFamily="2" charset="2"/>
              <a:buChar char="§"/>
              <a:defRPr sz="4800" baseline="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2740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No First Level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219121" y="3329607"/>
            <a:ext cx="21944172" cy="9136765"/>
          </a:xfrm>
        </p:spPr>
        <p:txBody>
          <a:bodyPr/>
          <a:lstStyle>
            <a:lvl1pPr marL="0" indent="0">
              <a:buNone/>
              <a:defRPr sz="5400"/>
            </a:lvl1pPr>
            <a:lvl2pPr>
              <a:defRPr sz="4400"/>
            </a:lvl2pPr>
            <a:lvl3pPr>
              <a:defRPr sz="3200"/>
            </a:lvl3pPr>
            <a:lvl4pPr>
              <a:defRPr sz="3400"/>
            </a:lvl4pPr>
            <a:lvl5pPr>
              <a:defRPr sz="2800"/>
            </a:lvl5pPr>
            <a:lvl6pPr>
              <a:buFont typeface="Wingdings" pitchFamily="2" charset="2"/>
              <a:buChar char="§"/>
              <a:defRPr sz="4800" baseline="0"/>
            </a:lvl6pPr>
            <a:lvl7pPr>
              <a:buFont typeface="Wingdings" pitchFamily="2" charset="2"/>
              <a:buChar char="§"/>
              <a:defRPr sz="4800"/>
            </a:lvl7pPr>
            <a:lvl8pPr>
              <a:buFont typeface="Wingdings" pitchFamily="2" charset="2"/>
              <a:buChar char="§"/>
              <a:defRPr sz="4800" baseline="0"/>
            </a:lvl8pPr>
            <a:lvl9pPr>
              <a:buFont typeface="Wingdings" pitchFamily="2" charset="2"/>
              <a:buChar char="§"/>
              <a:defRPr sz="4800" baseline="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97184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2699" y="0"/>
            <a:ext cx="24395114" cy="13735051"/>
          </a:xfrm>
          <a:prstGeom prst="rect">
            <a:avLst/>
          </a:prstGeom>
          <a:solidFill>
            <a:srgbClr val="007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0166" y="4121696"/>
            <a:ext cx="17474063" cy="2597149"/>
          </a:xfrm>
        </p:spPr>
        <p:txBody>
          <a:bodyPr anchor="b"/>
          <a:lstStyle>
            <a:lvl1pPr algn="l">
              <a:defRPr sz="72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30165" y="6718845"/>
            <a:ext cx="17474065" cy="1955800"/>
          </a:xfrm>
        </p:spPr>
        <p:txBody>
          <a:bodyPr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</a:defRPr>
            </a:lvl1pPr>
            <a:lvl2pPr marL="1219124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438248" indent="0">
              <a:buNone/>
              <a:defRPr sz="4266">
                <a:solidFill>
                  <a:schemeClr val="tx1">
                    <a:tint val="75000"/>
                  </a:schemeClr>
                </a:solidFill>
              </a:defRPr>
            </a:lvl3pPr>
            <a:lvl4pPr marL="3657371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4pPr>
            <a:lvl5pPr marL="4876495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5pPr>
            <a:lvl6pPr marL="6095619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6pPr>
            <a:lvl7pPr marL="7314743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7pPr>
            <a:lvl8pPr marL="8533867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8pPr>
            <a:lvl9pPr marL="9752990" indent="0">
              <a:buNone/>
              <a:defRPr sz="37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42" y="13237631"/>
            <a:ext cx="2232248" cy="290779"/>
          </a:xfrm>
          <a:prstGeom prst="rect">
            <a:avLst/>
          </a:prstGeom>
        </p:spPr>
      </p:pic>
      <p:sp>
        <p:nvSpPr>
          <p:cNvPr id="10" name="TextBox 10"/>
          <p:cNvSpPr txBox="1">
            <a:spLocks noChangeArrowheads="1"/>
          </p:cNvSpPr>
          <p:nvPr userDrawn="1"/>
        </p:nvSpPr>
        <p:spPr bwMode="auto">
          <a:xfrm>
            <a:off x="17941551" y="13213743"/>
            <a:ext cx="490683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CA" sz="1600" dirty="0">
                <a:solidFill>
                  <a:srgbClr val="FFFFFF"/>
                </a:solidFill>
                <a:cs typeface="Arial" charset="0"/>
              </a:rPr>
              <a:t>OpenText Confidential. ©</a:t>
            </a:r>
            <a:r>
              <a:rPr lang="en-CA" sz="1600" dirty="0" smtClean="0">
                <a:solidFill>
                  <a:srgbClr val="FFFFFF"/>
                </a:solidFill>
                <a:cs typeface="Arial" charset="0"/>
              </a:rPr>
              <a:t>2017 </a:t>
            </a:r>
            <a:r>
              <a:rPr lang="en-CA" sz="1600" dirty="0">
                <a:solidFill>
                  <a:srgbClr val="FFFFFF"/>
                </a:solidFill>
                <a:cs typeface="Arial" charset="0"/>
              </a:rPr>
              <a:t>All Rights Reserved.</a:t>
            </a:r>
            <a:endParaRPr lang="en-US" sz="16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23329880" y="13198354"/>
            <a:ext cx="10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B674739-22A0-499D-AC78-99CE08FC6183}" type="slidenum">
              <a:rPr lang="en-US" sz="1800" smtClean="0">
                <a:solidFill>
                  <a:schemeClr val="bg1"/>
                </a:solidFill>
              </a:rPr>
              <a:t>‹#›</a:t>
            </a:fld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21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0096013"/>
              </p:ext>
            </p:extLst>
          </p:nvPr>
        </p:nvGraphicFramePr>
        <p:xfrm>
          <a:off x="1219123" y="3257600"/>
          <a:ext cx="21944170" cy="91695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388834"/>
                <a:gridCol w="4388834"/>
                <a:gridCol w="4388834"/>
                <a:gridCol w="4388834"/>
                <a:gridCol w="4388834"/>
              </a:tblGrid>
              <a:tr h="91695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Column 1</a:t>
                      </a:r>
                      <a:endParaRPr lang="en-US" sz="2800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Column 2</a:t>
                      </a:r>
                      <a:endParaRPr lang="en-US" sz="2800" dirty="0"/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4382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Column 3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4382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Column 4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24382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Column 5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chemeClr val="accent6"/>
                    </a:solidFill>
                  </a:tcPr>
                </a:tc>
              </a:tr>
              <a:tr h="916958">
                <a:tc>
                  <a:txBody>
                    <a:bodyPr/>
                    <a:lstStyle/>
                    <a:p>
                      <a:pPr marL="36000" algn="l"/>
                      <a:r>
                        <a:rPr lang="en-US" sz="2400" dirty="0" smtClean="0"/>
                        <a:t>Lorem</a:t>
                      </a:r>
                      <a:r>
                        <a:rPr lang="en-US" sz="2400" baseline="0" dirty="0" smtClean="0"/>
                        <a:t> Ipsum Dolor</a:t>
                      </a:r>
                      <a:br>
                        <a:rPr lang="en-US" sz="2400" baseline="0" dirty="0" smtClean="0"/>
                      </a:br>
                      <a:r>
                        <a:rPr lang="en-US" sz="2400" baseline="0" dirty="0" smtClean="0"/>
                        <a:t>Sit </a:t>
                      </a:r>
                      <a:r>
                        <a:rPr lang="en-US" sz="2400" baseline="0" dirty="0" err="1" smtClean="0"/>
                        <a:t>Amet</a:t>
                      </a:r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916958">
                <a:tc>
                  <a:txBody>
                    <a:bodyPr/>
                    <a:lstStyle/>
                    <a:p>
                      <a:pPr marL="36000" marR="0" indent="0" algn="l" defTabSz="24382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Lorem</a:t>
                      </a:r>
                      <a:r>
                        <a:rPr lang="en-US" sz="2400" baseline="0" dirty="0" smtClean="0"/>
                        <a:t> Ipsum Dolor</a:t>
                      </a:r>
                      <a:br>
                        <a:rPr lang="en-US" sz="2400" baseline="0" dirty="0" smtClean="0"/>
                      </a:br>
                      <a:r>
                        <a:rPr lang="en-US" sz="2400" baseline="0" dirty="0" smtClean="0"/>
                        <a:t>Sit </a:t>
                      </a:r>
                      <a:r>
                        <a:rPr lang="en-US" sz="2400" baseline="0" dirty="0" err="1" smtClean="0"/>
                        <a:t>Amet</a:t>
                      </a:r>
                      <a:endParaRPr lang="en-US" sz="2400" dirty="0" smtClean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916958">
                <a:tc>
                  <a:txBody>
                    <a:bodyPr/>
                    <a:lstStyle/>
                    <a:p>
                      <a:pPr marL="36000" marR="0" indent="0" algn="l" defTabSz="24382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Lorem</a:t>
                      </a:r>
                      <a:r>
                        <a:rPr lang="en-US" sz="2400" baseline="0" dirty="0" smtClean="0"/>
                        <a:t> Ipsum Dolor</a:t>
                      </a:r>
                      <a:br>
                        <a:rPr lang="en-US" sz="2400" baseline="0" dirty="0" smtClean="0"/>
                      </a:br>
                      <a:r>
                        <a:rPr lang="en-US" sz="2400" baseline="0" dirty="0" smtClean="0"/>
                        <a:t>Sit </a:t>
                      </a:r>
                      <a:r>
                        <a:rPr lang="en-US" sz="2400" baseline="0" dirty="0" err="1" smtClean="0"/>
                        <a:t>Amet</a:t>
                      </a:r>
                      <a:endParaRPr lang="en-US" sz="2400" dirty="0" smtClean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916958"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916958"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916958"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916958"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916958"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916958"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/>
                      <a:endParaRPr lang="en-US" sz="2400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4712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1219121" y="3329607"/>
            <a:ext cx="21944172" cy="913676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2pPr>
              <a:defRPr baseline="0"/>
            </a:lvl2pPr>
          </a:lstStyle>
          <a:p>
            <a:pPr lvl="0"/>
            <a:r>
              <a:rPr lang="en-US" dirty="0" smtClean="0"/>
              <a:t>Topic 1</a:t>
            </a:r>
          </a:p>
          <a:p>
            <a:pPr lvl="0"/>
            <a:r>
              <a:rPr lang="en-US" dirty="0" smtClean="0"/>
              <a:t>Topic 2</a:t>
            </a:r>
          </a:p>
          <a:p>
            <a:pPr lvl="1"/>
            <a:r>
              <a:rPr lang="en-US" dirty="0" smtClean="0"/>
              <a:t>Sub Topic 2a</a:t>
            </a:r>
          </a:p>
          <a:p>
            <a:pPr lvl="1"/>
            <a:r>
              <a:rPr lang="en-US" dirty="0" smtClean="0"/>
              <a:t>Sub Topic 2b</a:t>
            </a:r>
          </a:p>
        </p:txBody>
      </p:sp>
    </p:spTree>
    <p:extLst>
      <p:ext uri="{BB962C8B-B14F-4D97-AF65-F5344CB8AC3E}">
        <p14:creationId xmlns:p14="http://schemas.microsoft.com/office/powerpoint/2010/main" val="3333057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3047801" y="3200400"/>
            <a:ext cx="20115491" cy="487680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7200" i="1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3047801" y="8370168"/>
            <a:ext cx="20115491" cy="2133600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5400">
                <a:solidFill>
                  <a:schemeClr val="bg2"/>
                </a:solidFill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823255" y="1889448"/>
            <a:ext cx="1151527" cy="2116494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23900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 dirty="0" smtClean="0"/>
              <a:t>“</a:t>
            </a:r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9" hasCustomPrompt="1"/>
          </p:nvPr>
        </p:nvSpPr>
        <p:spPr>
          <a:xfrm rot="10800000">
            <a:off x="16727710" y="3905672"/>
            <a:ext cx="1151527" cy="2116494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23900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 dirty="0" smtClean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422555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1219121" y="3329607"/>
            <a:ext cx="10756061" cy="9136765"/>
          </a:xfrm>
        </p:spPr>
        <p:txBody>
          <a:bodyPr/>
          <a:lstStyle>
            <a:lvl1pPr>
              <a:defRPr sz="5400"/>
            </a:lvl1pPr>
            <a:lvl2pPr>
              <a:defRPr sz="4400"/>
            </a:lvl2pPr>
            <a:lvl3pPr>
              <a:defRPr sz="3200"/>
            </a:lvl3pPr>
            <a:lvl4pPr>
              <a:defRPr sz="3400"/>
            </a:lvl4pPr>
            <a:lvl5pPr>
              <a:defRPr sz="2800"/>
            </a:lvl5pPr>
            <a:lvl6pPr>
              <a:buFont typeface="Wingdings" pitchFamily="2" charset="2"/>
              <a:buChar char="§"/>
              <a:defRPr sz="4800" baseline="0"/>
            </a:lvl6pPr>
            <a:lvl7pPr>
              <a:buFont typeface="Wingdings" pitchFamily="2" charset="2"/>
              <a:buChar char="§"/>
              <a:defRPr sz="4800"/>
            </a:lvl7pPr>
            <a:lvl8pPr>
              <a:buFont typeface="Wingdings" pitchFamily="2" charset="2"/>
              <a:buChar char="§"/>
              <a:defRPr sz="4800" baseline="0"/>
            </a:lvl8pPr>
            <a:lvl9pPr>
              <a:buFont typeface="Wingdings" pitchFamily="2" charset="2"/>
              <a:buChar char="§"/>
              <a:defRPr sz="4800" baseline="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12400486" y="3329607"/>
            <a:ext cx="10756061" cy="9136765"/>
          </a:xfrm>
        </p:spPr>
        <p:txBody>
          <a:bodyPr/>
          <a:lstStyle>
            <a:lvl1pPr>
              <a:defRPr sz="5400"/>
            </a:lvl1pPr>
            <a:lvl2pPr>
              <a:defRPr sz="4400"/>
            </a:lvl2pPr>
            <a:lvl3pPr>
              <a:defRPr sz="3200"/>
            </a:lvl3pPr>
            <a:lvl4pPr>
              <a:defRPr sz="3400"/>
            </a:lvl4pPr>
            <a:lvl5pPr>
              <a:defRPr sz="2800"/>
            </a:lvl5pPr>
            <a:lvl6pPr>
              <a:buFont typeface="Wingdings" pitchFamily="2" charset="2"/>
              <a:buChar char="§"/>
              <a:defRPr sz="4800" baseline="0"/>
            </a:lvl6pPr>
            <a:lvl7pPr>
              <a:buFont typeface="Wingdings" pitchFamily="2" charset="2"/>
              <a:buChar char="§"/>
              <a:defRPr sz="4800"/>
            </a:lvl7pPr>
            <a:lvl8pPr>
              <a:buFont typeface="Wingdings" pitchFamily="2" charset="2"/>
              <a:buChar char="§"/>
              <a:defRPr sz="4800" baseline="0"/>
            </a:lvl8pPr>
            <a:lvl9pPr>
              <a:buFont typeface="Wingdings" pitchFamily="2" charset="2"/>
              <a:buChar char="§"/>
              <a:defRPr sz="4800" baseline="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 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251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2699" y="13030989"/>
            <a:ext cx="24395114" cy="704063"/>
          </a:xfrm>
          <a:prstGeom prst="rect">
            <a:avLst/>
          </a:prstGeom>
          <a:solidFill>
            <a:srgbClr val="0072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1219121" y="521296"/>
            <a:ext cx="21944172" cy="213994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19121" y="3329607"/>
            <a:ext cx="21944172" cy="913676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30" name="TextBox 10"/>
          <p:cNvSpPr txBox="1">
            <a:spLocks noChangeArrowheads="1"/>
          </p:cNvSpPr>
          <p:nvPr/>
        </p:nvSpPr>
        <p:spPr bwMode="auto">
          <a:xfrm>
            <a:off x="17941551" y="13213743"/>
            <a:ext cx="490683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CA" sz="1600" dirty="0">
                <a:solidFill>
                  <a:srgbClr val="FFFFFF"/>
                </a:solidFill>
                <a:cs typeface="Arial" charset="0"/>
              </a:rPr>
              <a:t>OpenText Confidential. ©</a:t>
            </a:r>
            <a:r>
              <a:rPr lang="en-CA" sz="1600" dirty="0" smtClean="0">
                <a:solidFill>
                  <a:srgbClr val="FFFFFF"/>
                </a:solidFill>
                <a:cs typeface="Arial" charset="0"/>
              </a:rPr>
              <a:t>2017 </a:t>
            </a:r>
            <a:r>
              <a:rPr lang="en-CA" sz="1600" dirty="0">
                <a:solidFill>
                  <a:srgbClr val="FFFFFF"/>
                </a:solidFill>
                <a:cs typeface="Arial" charset="0"/>
              </a:rPr>
              <a:t>All Rights Reserved.</a:t>
            </a:r>
            <a:endParaRPr lang="en-US" sz="16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29880" y="13198354"/>
            <a:ext cx="105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B674739-22A0-499D-AC78-99CE08FC6183}" type="slidenum">
              <a:rPr lang="en-US" sz="1800" smtClean="0">
                <a:solidFill>
                  <a:schemeClr val="bg1"/>
                </a:solidFill>
              </a:rPr>
              <a:t>‹#›</a:t>
            </a:fld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42" y="13237631"/>
            <a:ext cx="2232248" cy="2907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13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2" r:id="rId17"/>
    <p:sldLayoutId id="2147483691" r:id="rId18"/>
    <p:sldLayoutId id="2147483693" r:id="rId19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7200" kern="1200">
          <a:solidFill>
            <a:srgbClr val="0072AA"/>
          </a:solidFill>
          <a:latin typeface="+mj-lt"/>
          <a:ea typeface="ＭＳ Ｐゴシック" charset="0"/>
          <a:cs typeface="AllerMod" pitchFamily="50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8533">
          <a:solidFill>
            <a:schemeClr val="accent1"/>
          </a:solidFill>
          <a:latin typeface="AllerMod Regular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8533">
          <a:solidFill>
            <a:schemeClr val="accent1"/>
          </a:solidFill>
          <a:latin typeface="AllerMod Regular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8533">
          <a:solidFill>
            <a:schemeClr val="accent1"/>
          </a:solidFill>
          <a:latin typeface="AllerMod Regular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8533">
          <a:solidFill>
            <a:schemeClr val="accent1"/>
          </a:solidFill>
          <a:latin typeface="AllerMod Regular" charset="0"/>
          <a:ea typeface="ＭＳ Ｐゴシック" charset="0"/>
        </a:defRPr>
      </a:lvl5pPr>
      <a:lvl6pPr marL="1219124" algn="l" rtl="0" eaLnBrk="1" fontAlgn="base" hangingPunct="1">
        <a:spcBef>
          <a:spcPct val="0"/>
        </a:spcBef>
        <a:spcAft>
          <a:spcPct val="0"/>
        </a:spcAft>
        <a:defRPr sz="8533">
          <a:solidFill>
            <a:schemeClr val="accent1"/>
          </a:solidFill>
          <a:latin typeface="AllerMod Regular" charset="0"/>
          <a:ea typeface="ＭＳ Ｐゴシック" charset="0"/>
        </a:defRPr>
      </a:lvl6pPr>
      <a:lvl7pPr marL="2438248" algn="l" rtl="0" eaLnBrk="1" fontAlgn="base" hangingPunct="1">
        <a:spcBef>
          <a:spcPct val="0"/>
        </a:spcBef>
        <a:spcAft>
          <a:spcPct val="0"/>
        </a:spcAft>
        <a:defRPr sz="8533">
          <a:solidFill>
            <a:schemeClr val="accent1"/>
          </a:solidFill>
          <a:latin typeface="AllerMod Regular" charset="0"/>
          <a:ea typeface="ＭＳ Ｐゴシック" charset="0"/>
        </a:defRPr>
      </a:lvl7pPr>
      <a:lvl8pPr marL="3657371" algn="l" rtl="0" eaLnBrk="1" fontAlgn="base" hangingPunct="1">
        <a:spcBef>
          <a:spcPct val="0"/>
        </a:spcBef>
        <a:spcAft>
          <a:spcPct val="0"/>
        </a:spcAft>
        <a:defRPr sz="8533">
          <a:solidFill>
            <a:schemeClr val="accent1"/>
          </a:solidFill>
          <a:latin typeface="AllerMod Regular" charset="0"/>
          <a:ea typeface="ＭＳ Ｐゴシック" charset="0"/>
        </a:defRPr>
      </a:lvl8pPr>
      <a:lvl9pPr marL="4876495" algn="l" rtl="0" eaLnBrk="1" fontAlgn="base" hangingPunct="1">
        <a:spcBef>
          <a:spcPct val="0"/>
        </a:spcBef>
        <a:spcAft>
          <a:spcPct val="0"/>
        </a:spcAft>
        <a:defRPr sz="8533">
          <a:solidFill>
            <a:schemeClr val="accent1"/>
          </a:solidFill>
          <a:latin typeface="AllerMod Regular" charset="0"/>
          <a:ea typeface="ＭＳ Ｐゴシック" charset="0"/>
        </a:defRPr>
      </a:lvl9pPr>
    </p:titleStyle>
    <p:bodyStyle>
      <a:lvl1pPr marL="540000" indent="-540000" algn="l" rtl="0" eaLnBrk="1" fontAlgn="base" hangingPunct="1">
        <a:spcBef>
          <a:spcPts val="3200"/>
        </a:spcBef>
        <a:spcAft>
          <a:spcPct val="0"/>
        </a:spcAft>
        <a:buClr>
          <a:schemeClr val="accent1"/>
        </a:buClr>
        <a:buFont typeface="Wingdings" charset="2"/>
        <a:buChar char="§"/>
        <a:defRPr sz="5400" kern="1200">
          <a:solidFill>
            <a:schemeClr val="tx1"/>
          </a:solidFill>
          <a:latin typeface="+mj-lt"/>
          <a:ea typeface="ＭＳ Ｐゴシック" charset="0"/>
          <a:cs typeface="HelveticaNeueLT Std"/>
        </a:defRPr>
      </a:lvl1pPr>
      <a:lvl2pPr marL="1080000" indent="-504000" algn="l" rtl="0" eaLnBrk="1" fontAlgn="base" hangingPunct="1">
        <a:spcBef>
          <a:spcPts val="1067"/>
        </a:spcBef>
        <a:spcAft>
          <a:spcPct val="0"/>
        </a:spcAft>
        <a:buClr>
          <a:schemeClr val="accent1"/>
        </a:buClr>
        <a:buFont typeface="Wingdings" charset="2"/>
        <a:buChar char="§"/>
        <a:defRPr sz="4400" kern="1200">
          <a:solidFill>
            <a:schemeClr val="tx1"/>
          </a:solidFill>
          <a:latin typeface="+mj-lt"/>
          <a:ea typeface="ＭＳ Ｐゴシック" charset="0"/>
          <a:cs typeface="HelveticaNeueLT Std"/>
        </a:defRPr>
      </a:lvl2pPr>
      <a:lvl3pPr marL="1620000" indent="-468000" algn="l" rtl="0" eaLnBrk="1" fontAlgn="base" hangingPunct="1">
        <a:spcBef>
          <a:spcPts val="1067"/>
        </a:spcBef>
        <a:spcAft>
          <a:spcPct val="0"/>
        </a:spcAft>
        <a:buClr>
          <a:schemeClr val="accent1"/>
        </a:buClr>
        <a:buFont typeface="Wingdings" charset="2"/>
        <a:buChar char="§"/>
        <a:defRPr sz="3200" kern="1200">
          <a:solidFill>
            <a:schemeClr val="tx1"/>
          </a:solidFill>
          <a:latin typeface="+mj-lt"/>
          <a:ea typeface="ＭＳ Ｐゴシック" charset="0"/>
          <a:cs typeface="HelveticaNeueLT Std"/>
        </a:defRPr>
      </a:lvl3pPr>
      <a:lvl4pPr marL="2160000" indent="-432000" algn="l" rtl="0" eaLnBrk="1" fontAlgn="base" hangingPunct="1">
        <a:spcBef>
          <a:spcPts val="1067"/>
        </a:spcBef>
        <a:spcAft>
          <a:spcPct val="0"/>
        </a:spcAft>
        <a:buClr>
          <a:schemeClr val="accent1"/>
        </a:buClr>
        <a:buFont typeface="Wingdings" charset="2"/>
        <a:buChar char="§"/>
        <a:defRPr sz="3400" kern="1200">
          <a:solidFill>
            <a:schemeClr val="tx1"/>
          </a:solidFill>
          <a:latin typeface="+mj-lt"/>
          <a:ea typeface="ＭＳ Ｐゴシック" charset="0"/>
          <a:cs typeface="HelveticaNeueLT Std"/>
        </a:defRPr>
      </a:lvl4pPr>
      <a:lvl5pPr marL="2700000" indent="-396000" algn="l" rtl="0" eaLnBrk="1" fontAlgn="base" hangingPunct="1">
        <a:spcBef>
          <a:spcPts val="1067"/>
        </a:spcBef>
        <a:spcAft>
          <a:spcPct val="0"/>
        </a:spcAft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+mj-lt"/>
          <a:ea typeface="ＭＳ Ｐゴシック" charset="0"/>
          <a:cs typeface="HelveticaNeueLT Std"/>
        </a:defRPr>
      </a:lvl5pPr>
      <a:lvl6pPr marL="3657371" indent="-609562" algn="l" defTabSz="2438248" rtl="0" eaLnBrk="1" latinLnBrk="0" hangingPunct="1">
        <a:spcBef>
          <a:spcPts val="1067"/>
        </a:spcBef>
        <a:buClr>
          <a:schemeClr val="accent1"/>
        </a:buClr>
        <a:buFont typeface="Wingdings" pitchFamily="2" charset="2"/>
        <a:buChar char="§"/>
        <a:defRPr sz="4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6pPr>
      <a:lvl7pPr marL="3657371" indent="-609562" algn="l" defTabSz="2438248" rtl="0" eaLnBrk="1" latinLnBrk="0" hangingPunct="1">
        <a:spcBef>
          <a:spcPts val="1067"/>
        </a:spcBef>
        <a:buClr>
          <a:schemeClr val="accent1"/>
        </a:buClr>
        <a:buFont typeface="Wingdings" pitchFamily="2" charset="2"/>
        <a:buChar char="§"/>
        <a:defRPr sz="4266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7pPr>
      <a:lvl8pPr marL="3657371" indent="-609562" algn="l" defTabSz="2438248" rtl="0" eaLnBrk="1" latinLnBrk="0" hangingPunct="1">
        <a:spcBef>
          <a:spcPts val="1067"/>
        </a:spcBef>
        <a:buClr>
          <a:schemeClr val="accent1"/>
        </a:buClr>
        <a:buFont typeface="Wingdings" pitchFamily="2" charset="2"/>
        <a:buChar char="§"/>
        <a:defRPr sz="4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8pPr>
      <a:lvl9pPr marL="3657371" indent="-609562" algn="l" defTabSz="2438248" rtl="0" eaLnBrk="1" latinLnBrk="0" hangingPunct="1">
        <a:spcBef>
          <a:spcPts val="1067"/>
        </a:spcBef>
        <a:buClr>
          <a:schemeClr val="accent1"/>
        </a:buClr>
        <a:buFont typeface="Wingdings" pitchFamily="2" charset="2"/>
        <a:buChar char="§"/>
        <a:defRPr sz="48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9pPr>
    </p:bodyStyle>
    <p:otherStyle>
      <a:defPPr>
        <a:defRPr/>
      </a:defPPr>
      <a:lvl1pPr marL="0" algn="l" defTabSz="2438248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19124" algn="l" defTabSz="2438248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38248" algn="l" defTabSz="2438248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657371" algn="l" defTabSz="2438248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495" algn="l" defTabSz="2438248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095619" algn="l" defTabSz="2438248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314743" algn="l" defTabSz="2438248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533867" algn="l" defTabSz="2438248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752990" algn="l" defTabSz="2438248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7146032"/>
            <a:ext cx="24382413" cy="6569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051" y="2657659"/>
            <a:ext cx="5776498" cy="19004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051" y="9480781"/>
            <a:ext cx="5776498" cy="190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022637"/>
      </p:ext>
    </p:extLst>
  </p:cSld>
  <p:clrMapOvr>
    <a:masterClrMapping/>
  </p:clrMapOvr>
</p:sld>
</file>

<file path=ppt/theme/theme1.xml><?xml version="1.0" encoding="utf-8"?>
<a:theme xmlns:a="http://schemas.openxmlformats.org/drawingml/2006/main" name="OpenText template-2016-16-9">
  <a:themeElements>
    <a:clrScheme name="OT 2017 (Gilles) 1">
      <a:dk1>
        <a:srgbClr val="000000"/>
      </a:dk1>
      <a:lt1>
        <a:srgbClr val="FFFFFF"/>
      </a:lt1>
      <a:dk2>
        <a:srgbClr val="FFC200"/>
      </a:dk2>
      <a:lt2>
        <a:srgbClr val="9F9FA2"/>
      </a:lt2>
      <a:accent1>
        <a:srgbClr val="0072AA"/>
      </a:accent1>
      <a:accent2>
        <a:srgbClr val="2DA3E0"/>
      </a:accent2>
      <a:accent3>
        <a:srgbClr val="00A389"/>
      </a:accent3>
      <a:accent4>
        <a:srgbClr val="A05FA6"/>
      </a:accent4>
      <a:accent5>
        <a:srgbClr val="F37B00"/>
      </a:accent5>
      <a:accent6>
        <a:srgbClr val="8DC63F"/>
      </a:accent6>
      <a:hlink>
        <a:srgbClr val="0072AA"/>
      </a:hlink>
      <a:folHlink>
        <a:srgbClr val="9F9FA2"/>
      </a:folHlink>
    </a:clrScheme>
    <a:fontScheme name="Arial-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enTex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/>
        </a:defPPr>
      </a:lstStyle>
    </a:txDef>
  </a:objectDefaults>
  <a:extraClrSchemeLst/>
  <a:custClrLst>
    <a:custClr name="OT Blue">
      <a:srgbClr val="0072AA"/>
    </a:custClr>
    <a:custClr name="OT Mid Blue">
      <a:srgbClr val="2DA3E0"/>
    </a:custClr>
    <a:custClr name="OT Gray">
      <a:srgbClr val="9F9FA2"/>
    </a:custClr>
    <a:custClr name="ECM">
      <a:srgbClr val="2DA3E0"/>
    </a:custClr>
    <a:custClr name="BPM">
      <a:srgbClr val="00A389"/>
    </a:custClr>
    <a:custClr name="CEM">
      <a:srgbClr val="9370B1"/>
    </a:custClr>
    <a:custClr name="Discovery">
      <a:srgbClr val="EEB111"/>
    </a:custClr>
    <a:custClr name="iX">
      <a:srgbClr val="8DC63F"/>
    </a:custClr>
  </a:custClrLst>
</a:theme>
</file>

<file path=ppt/theme/theme2.xml><?xml version="1.0" encoding="utf-8"?>
<a:theme xmlns:a="http://schemas.openxmlformats.org/drawingml/2006/main" name="Office Theme">
  <a:themeElements>
    <a:clrScheme name="Open Text">
      <a:dk1>
        <a:sysClr val="windowText" lastClr="000000"/>
      </a:dk1>
      <a:lt1>
        <a:sysClr val="window" lastClr="FFFFFF"/>
      </a:lt1>
      <a:dk2>
        <a:srgbClr val="000000"/>
      </a:dk2>
      <a:lt2>
        <a:srgbClr val="9F9FA2"/>
      </a:lt2>
      <a:accent1>
        <a:srgbClr val="0072AA"/>
      </a:accent1>
      <a:accent2>
        <a:srgbClr val="FFC726"/>
      </a:accent2>
      <a:accent3>
        <a:srgbClr val="2DA3E0"/>
      </a:accent3>
      <a:accent4>
        <a:srgbClr val="81C6E6"/>
      </a:accent4>
      <a:accent5>
        <a:srgbClr val="9F9FA2"/>
      </a:accent5>
      <a:accent6>
        <a:srgbClr val="E16F25"/>
      </a:accent6>
      <a:hlink>
        <a:srgbClr val="0072AA"/>
      </a:hlink>
      <a:folHlink>
        <a:srgbClr val="81C6E6"/>
      </a:folHlink>
    </a:clrScheme>
    <a:fontScheme name="Arial-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enTex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OT Blue">
      <a:srgbClr val="0072AA"/>
    </a:custClr>
    <a:custClr name="OT Mid-Blue">
      <a:srgbClr val="2DA3E0"/>
    </a:custClr>
    <a:custClr name="ECM">
      <a:srgbClr val="EEB111"/>
    </a:custClr>
    <a:custClr name="BPM">
      <a:srgbClr val="8DC63F"/>
    </a:custClr>
    <a:custClr name="CEM">
      <a:srgbClr val="00A5D9"/>
    </a:custClr>
    <a:custClr name="Information Exchange">
      <a:srgbClr val="9370B1"/>
    </a:custClr>
    <a:custClr name="Discovery">
      <a:srgbClr val="00A389"/>
    </a:custClr>
  </a:custClrLst>
</a:theme>
</file>

<file path=ppt/theme/theme3.xml><?xml version="1.0" encoding="utf-8"?>
<a:theme xmlns:a="http://schemas.openxmlformats.org/drawingml/2006/main" name="Office Theme">
  <a:themeElements>
    <a:clrScheme name="Open Text">
      <a:dk1>
        <a:sysClr val="windowText" lastClr="000000"/>
      </a:dk1>
      <a:lt1>
        <a:sysClr val="window" lastClr="FFFFFF"/>
      </a:lt1>
      <a:dk2>
        <a:srgbClr val="000000"/>
      </a:dk2>
      <a:lt2>
        <a:srgbClr val="9F9FA2"/>
      </a:lt2>
      <a:accent1>
        <a:srgbClr val="0072AA"/>
      </a:accent1>
      <a:accent2>
        <a:srgbClr val="FFC726"/>
      </a:accent2>
      <a:accent3>
        <a:srgbClr val="2DA3E0"/>
      </a:accent3>
      <a:accent4>
        <a:srgbClr val="81C6E6"/>
      </a:accent4>
      <a:accent5>
        <a:srgbClr val="9F9FA2"/>
      </a:accent5>
      <a:accent6>
        <a:srgbClr val="E16F25"/>
      </a:accent6>
      <a:hlink>
        <a:srgbClr val="0072AA"/>
      </a:hlink>
      <a:folHlink>
        <a:srgbClr val="81C6E6"/>
      </a:folHlink>
    </a:clrScheme>
    <a:fontScheme name="Arial-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enTex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OT Blue">
      <a:srgbClr val="0072AA"/>
    </a:custClr>
    <a:custClr name="OT Mid-Blue">
      <a:srgbClr val="2DA3E0"/>
    </a:custClr>
    <a:custClr name="ECM">
      <a:srgbClr val="EEB111"/>
    </a:custClr>
    <a:custClr name="BPM">
      <a:srgbClr val="8DC63F"/>
    </a:custClr>
    <a:custClr name="CEM">
      <a:srgbClr val="00A5D9"/>
    </a:custClr>
    <a:custClr name="Information Exchange">
      <a:srgbClr val="9370B1"/>
    </a:custClr>
    <a:custClr name="Discovery">
      <a:srgbClr val="00A389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AllerMod</vt:lpstr>
      <vt:lpstr>AllerMod Regular</vt:lpstr>
      <vt:lpstr>Arial</vt:lpstr>
      <vt:lpstr>HelveticaNeueLT Std</vt:lpstr>
      <vt:lpstr>ＭＳ Ｐゴシック</vt:lpstr>
      <vt:lpstr>Wingdings</vt:lpstr>
      <vt:lpstr>OpenText template-2016-16-9</vt:lpstr>
      <vt:lpstr>PowerPoint Presentation</vt:lpstr>
    </vt:vector>
  </TitlesOfParts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Conversion Instructions</dc:title>
  <dc:creator>OpenText</dc:creator>
  <cp:lastModifiedBy>Microsoft Office User</cp:lastModifiedBy>
  <cp:revision>130</cp:revision>
  <dcterms:created xsi:type="dcterms:W3CDTF">2012-07-04T16:49:58Z</dcterms:created>
  <dcterms:modified xsi:type="dcterms:W3CDTF">2017-07-08T03:04:29Z</dcterms:modified>
</cp:coreProperties>
</file>